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A6D"/>
    <a:srgbClr val="F7A700"/>
    <a:srgbClr val="E4A91F"/>
    <a:srgbClr val="49176D"/>
    <a:srgbClr val="68A943"/>
    <a:srgbClr val="7B528E"/>
    <a:srgbClr val="BF0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 autoAdjust="0"/>
    <p:restoredTop sz="94663"/>
  </p:normalViewPr>
  <p:slideViewPr>
    <p:cSldViewPr snapToGrid="0" snapToObjects="1">
      <p:cViewPr varScale="1">
        <p:scale>
          <a:sx n="156" d="100"/>
          <a:sy n="156" d="100"/>
        </p:scale>
        <p:origin x="416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file://localhost/Volumes/Data/Users/sue/1%20Work/1%20Live%20jobs/22669_StarsInOurSchools_poster_letter/webhead.jpg" TargetMode="External"/><Relationship Id="rId7" Type="http://schemas.openxmlformats.org/officeDocument/2006/relationships/image" Target="file://localhost/Volumes/Data/Users/sue/1%20Work/1%20Live%20jobs/21952_TAs_Powerpoint/star.pn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file://localhost/Volumes/Data/Users/sue/1%20Work/1%20Live%20jobs/22678_sois_EmailHeader%20Folder/star.png" TargetMode="External"/><Relationship Id="rId4" Type="http://schemas.openxmlformats.org/officeDocument/2006/relationships/image" Target="../media/image2.png"/><Relationship Id="rId9" Type="http://schemas.openxmlformats.org/officeDocument/2006/relationships/image" Target="file://localhost/Volumes/Main%20Server%202009/Artwork/Logos/1.%20UNISON%20LOGO/UNISON%20SERVICE%20GROUP%20logos/Service%20Groups%202010/UNISON_Education&amp;ChildrensServices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8491" y="2914650"/>
            <a:ext cx="6917218" cy="1314450"/>
          </a:xfrm>
        </p:spPr>
        <p:txBody>
          <a:bodyPr lIns="0" tIns="0" rIns="0" bIns="0"/>
          <a:lstStyle>
            <a:lvl1pPr marL="0" indent="0" algn="l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491" y="898072"/>
            <a:ext cx="6917218" cy="1802266"/>
          </a:xfrm>
        </p:spPr>
        <p:txBody>
          <a:bodyPr>
            <a:normAutofit/>
          </a:bodyPr>
          <a:lstStyle>
            <a:lvl1pPr>
              <a:lnSpc>
                <a:spcPts val="4800"/>
              </a:lnSpc>
              <a:defRPr sz="4800" spc="-100">
                <a:solidFill>
                  <a:srgbClr val="7B528E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ebhead.jpg" descr="/Volumes/Data/Users/sue/1 Work/1 Live jobs/22669_StarsInOurSchools_poster_letter/webhead.jp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" t="7175" r="654"/>
          <a:stretch/>
        </p:blipFill>
        <p:spPr>
          <a:xfrm>
            <a:off x="-1" y="0"/>
            <a:ext cx="9144001" cy="146623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67530" y="4457116"/>
            <a:ext cx="799557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UNISON</a:t>
            </a: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 speaking up for CAs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98" y="359406"/>
            <a:ext cx="7845958" cy="806667"/>
          </a:xfrm>
          <a:effectLst>
            <a:outerShdw blurRad="50800" dist="38100" dir="2700000" algn="tl" rotWithShape="0">
              <a:srgbClr val="49176D">
                <a:alpha val="40000"/>
              </a:srgbClr>
            </a:outerShdw>
          </a:effectLst>
        </p:spPr>
        <p:txBody>
          <a:bodyPr anchor="t" anchorCtr="0">
            <a:normAutofit/>
          </a:bodyPr>
          <a:lstStyle>
            <a:lvl1pPr>
              <a:lnSpc>
                <a:spcPts val="4200"/>
              </a:lnSpc>
              <a:defRPr sz="4000" spc="-1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491" y="1447800"/>
            <a:ext cx="7612464" cy="3209440"/>
          </a:xfrm>
        </p:spPr>
        <p:txBody>
          <a:bodyPr/>
          <a:lstStyle>
            <a:lvl2pPr marL="379413" indent="-379413">
              <a:buClr>
                <a:srgbClr val="F7A700"/>
              </a:buClr>
              <a:buSzPct val="125000"/>
              <a:buFontTx/>
              <a:buBlip>
                <a:blip r:embed="rId4" r:link="rId5"/>
              </a:buBlip>
              <a:defRPr/>
            </a:lvl2pPr>
            <a:lvl5pPr marL="2057400" indent="-228600">
              <a:buClr>
                <a:srgbClr val="F7A700"/>
              </a:buClr>
              <a:buFont typeface="Wingdings" charset="2"/>
              <a:buChar char="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oPfigure.jpg" descr="/Users/sue/1 Work/1 Live jobs/19869_PoPpowerpoint_template/PoPfigure.jpg"/>
          <p:cNvPicPr>
            <a:picLocks noChangeAspect="1"/>
          </p:cNvPicPr>
          <p:nvPr userDrawn="1"/>
        </p:nvPicPr>
        <p:blipFill>
          <a:blip r:embed="rId6" r:link="rId7"/>
          <a:stretch>
            <a:fillRect/>
          </a:stretch>
        </p:blipFill>
        <p:spPr>
          <a:xfrm rot="16200000">
            <a:off x="121406" y="4271155"/>
            <a:ext cx="531886" cy="504663"/>
          </a:xfrm>
          <a:prstGeom prst="rect">
            <a:avLst/>
          </a:prstGeom>
          <a:effectLst>
            <a:outerShdw blurRad="50800" dist="38100" dir="2700000" algn="tl" rotWithShape="0">
              <a:srgbClr val="49176D">
                <a:alpha val="40000"/>
              </a:srgbClr>
            </a:outerShdw>
          </a:effectLst>
        </p:spPr>
      </p:pic>
      <p:pic>
        <p:nvPicPr>
          <p:cNvPr id="12" name="UNISON_ps_193.jpg" descr="/Users/sue/1 Work/1 Live jobs/19869_PoPpowerpoint_template/UNISON_ps_193.jpg"/>
          <p:cNvPicPr>
            <a:picLocks noChangeAspect="1"/>
          </p:cNvPicPr>
          <p:nvPr userDrawn="1"/>
        </p:nvPicPr>
        <p:blipFill>
          <a:blip r:embed="rId8" r:link="rId9"/>
          <a:stretch>
            <a:fillRect/>
          </a:stretch>
        </p:blipFill>
        <p:spPr>
          <a:xfrm>
            <a:off x="8114063" y="4410488"/>
            <a:ext cx="770005" cy="498238"/>
          </a:xfrm>
          <a:prstGeom prst="rect">
            <a:avLst/>
          </a:prstGeom>
        </p:spPr>
      </p:pic>
      <p:pic>
        <p:nvPicPr>
          <p:cNvPr id="15" name="PoPfigure.jpg" descr="/Users/sue/1 Work/1 Live jobs/19869_PoPpowerpoint_template/PoPfigure.jpg"/>
          <p:cNvPicPr>
            <a:picLocks noChangeAspect="1"/>
          </p:cNvPicPr>
          <p:nvPr userDrawn="1"/>
        </p:nvPicPr>
        <p:blipFill>
          <a:blip r:embed="rId6" r:link="rId7">
            <a:alphaModFix amt="62000"/>
          </a:blip>
          <a:stretch>
            <a:fillRect/>
          </a:stretch>
        </p:blipFill>
        <p:spPr>
          <a:xfrm rot="5400000" flipV="1">
            <a:off x="141251" y="4795893"/>
            <a:ext cx="252559" cy="239634"/>
          </a:xfrm>
          <a:prstGeom prst="rect">
            <a:avLst/>
          </a:prstGeom>
          <a:effectLst>
            <a:outerShdw blurRad="50800" dist="38100" dir="2700000">
              <a:srgbClr val="49176D">
                <a:alpha val="51000"/>
              </a:srgbClr>
            </a:outerShdw>
          </a:effectLst>
        </p:spPr>
      </p:pic>
      <p:pic>
        <p:nvPicPr>
          <p:cNvPr id="11" name="PoPfigure.jpg" descr="/Users/sue/1 Work/1 Live jobs/19869_PoPpowerpoint_template/PoPfigure.jpg"/>
          <p:cNvPicPr>
            <a:picLocks noChangeAspect="1"/>
          </p:cNvPicPr>
          <p:nvPr userDrawn="1"/>
        </p:nvPicPr>
        <p:blipFill>
          <a:blip r:embed="rId6" r:link="rId7"/>
          <a:stretch>
            <a:fillRect/>
          </a:stretch>
        </p:blipFill>
        <p:spPr>
          <a:xfrm rot="5400000" flipV="1">
            <a:off x="464287" y="4707943"/>
            <a:ext cx="180000" cy="170788"/>
          </a:xfrm>
          <a:prstGeom prst="rect">
            <a:avLst/>
          </a:prstGeom>
          <a:effectLst>
            <a:outerShdw blurRad="50800" dist="38100" dir="2700000">
              <a:srgbClr val="49176D">
                <a:alpha val="51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8489" y="205978"/>
            <a:ext cx="6773241" cy="99417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8489" y="1313090"/>
            <a:ext cx="7665869" cy="317726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7B528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F0834"/>
        </a:buClr>
        <a:buFont typeface="Wingdings" charset="2"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379413" indent="-379413" algn="l" defTabSz="457200" rtl="0" eaLnBrk="1" latinLnBrk="0" hangingPunct="1">
        <a:spcBef>
          <a:spcPct val="20000"/>
        </a:spcBef>
        <a:buClr>
          <a:srgbClr val="7B528E"/>
        </a:buClr>
        <a:buFont typeface="Wingdings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363538" indent="0" algn="l" defTabSz="457200" rtl="0" eaLnBrk="1" latinLnBrk="0" hangingPunct="1">
        <a:spcBef>
          <a:spcPct val="20000"/>
        </a:spcBef>
        <a:buFont typeface="Arial"/>
        <a:buNone/>
        <a:defRPr sz="2400" b="1" kern="1200">
          <a:solidFill>
            <a:srgbClr val="40404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vinay/Live%20work/SIOS%20UPDATE%20FOR%202023/PPT%3f/Sios_opening_page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2681_Sios_front.pn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-1" y="-50600"/>
            <a:ext cx="9146731" cy="48134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Slide body text</a:t>
            </a:r>
          </a:p>
          <a:p>
            <a:pPr lvl="1">
              <a:buClr>
                <a:srgbClr val="F7A700"/>
              </a:buClr>
              <a:buFont typeface="Wingdings" charset="2"/>
              <a:buChar char=""/>
            </a:pPr>
            <a:r>
              <a:rPr lang="en-GB" dirty="0"/>
              <a:t>Indent to get bullet </a:t>
            </a:r>
          </a:p>
          <a:p>
            <a:pPr lvl="2"/>
            <a:r>
              <a:rPr lang="en-GB" dirty="0"/>
              <a:t>Indent again to get next sub level</a:t>
            </a:r>
          </a:p>
          <a:p>
            <a:pPr lvl="3"/>
            <a:r>
              <a:rPr lang="en-GB" dirty="0"/>
              <a:t>Indent again to get this level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campaign_16_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PoPcampaign_16_9.potx</Template>
  <TotalTime>356</TotalTime>
  <Words>23</Words>
  <Application>Microsoft Macintosh PowerPoint</Application>
  <PresentationFormat>On-screen Show (16:9)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Wingdings</vt:lpstr>
      <vt:lpstr>PoPcampaign_16_9</vt:lpstr>
      <vt:lpstr>PowerPoint Presentation</vt:lpstr>
      <vt:lpstr>Standard slide title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Beredugo, Afiri</cp:lastModifiedBy>
  <cp:revision>36</cp:revision>
  <cp:lastPrinted>2015-07-31T15:30:23Z</cp:lastPrinted>
  <dcterms:created xsi:type="dcterms:W3CDTF">2013-10-25T14:21:16Z</dcterms:created>
  <dcterms:modified xsi:type="dcterms:W3CDTF">2023-09-19T10:41:31Z</dcterms:modified>
  <cp:category/>
</cp:coreProperties>
</file>